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315.png"/><Relationship Id="rId21" Type="http://schemas.openxmlformats.org/officeDocument/2006/relationships/image" Target="../media/image316.png"/><Relationship Id="rId22" Type="http://schemas.openxmlformats.org/officeDocument/2006/relationships/image" Target="../media/image317.png"/><Relationship Id="rId23" Type="http://schemas.openxmlformats.org/officeDocument/2006/relationships/image" Target="../media/image31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335.png"/><Relationship Id="rId19" Type="http://schemas.openxmlformats.org/officeDocument/2006/relationships/image" Target="../media/image336.png"/><Relationship Id="rId20" Type="http://schemas.openxmlformats.org/officeDocument/2006/relationships/image" Target="../media/image337.png"/><Relationship Id="rId21" Type="http://schemas.openxmlformats.org/officeDocument/2006/relationships/image" Target="../media/image338.png"/><Relationship Id="rId22" Type="http://schemas.openxmlformats.org/officeDocument/2006/relationships/image" Target="../media/image339.png"/><Relationship Id="rId23" Type="http://schemas.openxmlformats.org/officeDocument/2006/relationships/image" Target="../media/image34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Relationship Id="rId15" Type="http://schemas.openxmlformats.org/officeDocument/2006/relationships/image" Target="../media/image354.png"/><Relationship Id="rId16" Type="http://schemas.openxmlformats.org/officeDocument/2006/relationships/image" Target="../media/image355.png"/><Relationship Id="rId17" Type="http://schemas.openxmlformats.org/officeDocument/2006/relationships/image" Target="../media/image356.png"/><Relationship Id="rId18" Type="http://schemas.openxmlformats.org/officeDocument/2006/relationships/image" Target="../media/image357.png"/><Relationship Id="rId19" Type="http://schemas.openxmlformats.org/officeDocument/2006/relationships/image" Target="../media/image358.png"/><Relationship Id="rId20" Type="http://schemas.openxmlformats.org/officeDocument/2006/relationships/image" Target="../media/image359.png"/><Relationship Id="rId21" Type="http://schemas.openxmlformats.org/officeDocument/2006/relationships/image" Target="../media/image360.png"/><Relationship Id="rId22" Type="http://schemas.openxmlformats.org/officeDocument/2006/relationships/image" Target="../media/image36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Relationship Id="rId15" Type="http://schemas.openxmlformats.org/officeDocument/2006/relationships/image" Target="../media/image387.png"/><Relationship Id="rId16" Type="http://schemas.openxmlformats.org/officeDocument/2006/relationships/image" Target="../media/image388.png"/><Relationship Id="rId17" Type="http://schemas.openxmlformats.org/officeDocument/2006/relationships/image" Target="../media/image38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401.png"/><Relationship Id="rId14" Type="http://schemas.openxmlformats.org/officeDocument/2006/relationships/image" Target="../media/image402.png"/><Relationship Id="rId15" Type="http://schemas.openxmlformats.org/officeDocument/2006/relationships/image" Target="../media/image403.png"/><Relationship Id="rId16" Type="http://schemas.openxmlformats.org/officeDocument/2006/relationships/image" Target="../media/image404.png"/><Relationship Id="rId17" Type="http://schemas.openxmlformats.org/officeDocument/2006/relationships/image" Target="../media/image40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png"/><Relationship Id="rId20" Type="http://schemas.openxmlformats.org/officeDocument/2006/relationships/image" Target="../media/image447.png"/><Relationship Id="rId21" Type="http://schemas.openxmlformats.org/officeDocument/2006/relationships/image" Target="../media/image448.png"/><Relationship Id="rId22" Type="http://schemas.openxmlformats.org/officeDocument/2006/relationships/image" Target="../media/image449.png"/><Relationship Id="rId23" Type="http://schemas.openxmlformats.org/officeDocument/2006/relationships/image" Target="../media/image45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2589" y="669513"/>
            <a:ext cx="7453551" cy="6625375"/>
            <a:chOff x="5352589" y="669513"/>
            <a:chExt cx="7453551" cy="6625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2589" y="669513"/>
              <a:ext cx="7453551" cy="6625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209" y="2641863"/>
            <a:ext cx="4755297" cy="3382941"/>
            <a:chOff x="6765209" y="2641863"/>
            <a:chExt cx="4755297" cy="3382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20000">
              <a:off x="6765209" y="2641863"/>
              <a:ext cx="4755297" cy="33829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7922" y="7729814"/>
            <a:ext cx="11269657" cy="1599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019" y="9191774"/>
            <a:ext cx="9976649" cy="857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3589" y="2333734"/>
            <a:ext cx="7873512" cy="6778946"/>
            <a:chOff x="893589" y="2333734"/>
            <a:chExt cx="7873512" cy="67789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589" y="2333734"/>
              <a:ext cx="7873512" cy="67789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8312" y="2929004"/>
            <a:ext cx="708514" cy="378738"/>
            <a:chOff x="13688312" y="2929004"/>
            <a:chExt cx="708514" cy="3787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88312" y="2929004"/>
              <a:ext cx="708514" cy="378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1646258"/>
            <a:ext cx="8339683" cy="8153898"/>
            <a:chOff x="9142857" y="1646258"/>
            <a:chExt cx="8339683" cy="81538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646258"/>
              <a:ext cx="8339683" cy="815389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067" y="2452099"/>
            <a:ext cx="8344652" cy="6804401"/>
            <a:chOff x="573067" y="2452099"/>
            <a:chExt cx="8344652" cy="68044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067" y="2452099"/>
              <a:ext cx="8344652" cy="68044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86503" y="6117615"/>
            <a:ext cx="5480117" cy="1616554"/>
            <a:chOff x="11086503" y="6117615"/>
            <a:chExt cx="5480117" cy="16165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86503" y="6117615"/>
              <a:ext cx="5480117" cy="16165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82315" y="2624346"/>
            <a:ext cx="7793256" cy="3001206"/>
            <a:chOff x="9882315" y="2624346"/>
            <a:chExt cx="7793256" cy="30012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2315" y="2624346"/>
              <a:ext cx="7793256" cy="30012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4229" y="1672703"/>
            <a:ext cx="6285156" cy="9943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51429" y="7960190"/>
            <a:ext cx="8911848" cy="22552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3589" y="2501905"/>
            <a:ext cx="16296899" cy="6722471"/>
            <a:chOff x="893589" y="2501905"/>
            <a:chExt cx="16296899" cy="67224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589" y="2501905"/>
              <a:ext cx="16296899" cy="67224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3589" y="2132805"/>
            <a:ext cx="8045679" cy="6855104"/>
            <a:chOff x="893589" y="2132805"/>
            <a:chExt cx="8045679" cy="68551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3589" y="2132805"/>
              <a:ext cx="8045679" cy="68551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6297" y="1755805"/>
            <a:ext cx="7977577" cy="7723390"/>
            <a:chOff x="9506297" y="1755805"/>
            <a:chExt cx="7977577" cy="77233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6297" y="1755805"/>
              <a:ext cx="7977577" cy="77233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7714" y="298599"/>
            <a:ext cx="811601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067" y="2268171"/>
            <a:ext cx="8249268" cy="6726623"/>
            <a:chOff x="573067" y="2268171"/>
            <a:chExt cx="8249268" cy="67266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067" y="2268171"/>
              <a:ext cx="8249268" cy="67266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76327" y="2506356"/>
            <a:ext cx="7793310" cy="2950325"/>
            <a:chOff x="9876327" y="2506356"/>
            <a:chExt cx="7793310" cy="29503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6327" y="2506356"/>
              <a:ext cx="7793310" cy="29503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99052" y="5885714"/>
            <a:ext cx="5045841" cy="1601854"/>
            <a:chOff x="11299052" y="5885714"/>
            <a:chExt cx="5045841" cy="16018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9052" y="5885714"/>
              <a:ext cx="5045841" cy="16018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87714" y="298599"/>
            <a:ext cx="8116019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1429" y="7931619"/>
            <a:ext cx="9282086" cy="225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4229" y="1672703"/>
            <a:ext cx="6285156" cy="994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4311" y="2208714"/>
            <a:ext cx="16137091" cy="6626293"/>
            <a:chOff x="1074311" y="2208714"/>
            <a:chExt cx="16137091" cy="6626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311" y="2208714"/>
              <a:ext cx="16137091" cy="66262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87714" y="298599"/>
            <a:ext cx="811601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21677" y="344047"/>
            <a:ext cx="477843" cy="620040"/>
            <a:chOff x="7021677" y="344047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1677" y="344047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2821" y="2472256"/>
            <a:ext cx="7362210" cy="6272773"/>
            <a:chOff x="1072821" y="2472256"/>
            <a:chExt cx="7362210" cy="6272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821" y="2472256"/>
              <a:ext cx="7362210" cy="6272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1910" y="1685668"/>
            <a:ext cx="8064822" cy="7807855"/>
            <a:chOff x="9361910" y="1685668"/>
            <a:chExt cx="8064822" cy="7807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1910" y="1685668"/>
              <a:ext cx="8064822" cy="7807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14286" y="298599"/>
            <a:ext cx="9838638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21677" y="344047"/>
            <a:ext cx="477843" cy="620040"/>
            <a:chOff x="7021677" y="344047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1677" y="344047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3328" y="2763457"/>
            <a:ext cx="7579352" cy="6130229"/>
            <a:chOff x="733328" y="2763457"/>
            <a:chExt cx="7579352" cy="61302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328" y="2763457"/>
              <a:ext cx="7579352" cy="61302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34122" y="6057143"/>
            <a:ext cx="4376201" cy="1531670"/>
            <a:chOff x="11534122" y="6057143"/>
            <a:chExt cx="4376201" cy="15316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4122" y="6057143"/>
              <a:ext cx="4376201" cy="15316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6551" y="2630124"/>
            <a:ext cx="7866353" cy="2929254"/>
            <a:chOff x="9606551" y="2630124"/>
            <a:chExt cx="7866353" cy="2929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6551" y="2630124"/>
              <a:ext cx="7866353" cy="292925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4286" y="298599"/>
            <a:ext cx="9838638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1429" y="7941143"/>
            <a:ext cx="8904410" cy="225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4229" y="1672703"/>
            <a:ext cx="6285156" cy="9943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21677" y="344047"/>
            <a:ext cx="477843" cy="620040"/>
            <a:chOff x="7021677" y="344047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1677" y="344047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5979" y="2545078"/>
            <a:ext cx="15913756" cy="6534586"/>
            <a:chOff x="1185979" y="2545078"/>
            <a:chExt cx="15913756" cy="65345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979" y="2545078"/>
              <a:ext cx="15913756" cy="65345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14286" y="298599"/>
            <a:ext cx="9838638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6663" y="324999"/>
            <a:ext cx="477843" cy="620040"/>
            <a:chOff x="5556663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6663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2375" y="2400000"/>
            <a:ext cx="7378912" cy="6474117"/>
            <a:chOff x="752375" y="2400000"/>
            <a:chExt cx="7378912" cy="6474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75" y="2400000"/>
              <a:ext cx="7378912" cy="64741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5667" y="1536471"/>
            <a:ext cx="7932490" cy="7972603"/>
            <a:chOff x="9265667" y="1536471"/>
            <a:chExt cx="7932490" cy="79726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5667" y="1536471"/>
              <a:ext cx="7932490" cy="79726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6667" y="298599"/>
            <a:ext cx="11385657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6130" y="2659244"/>
            <a:ext cx="694349" cy="105329"/>
            <a:chOff x="2886130" y="2659244"/>
            <a:chExt cx="694349" cy="1053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6130" y="2659244"/>
              <a:ext cx="694349" cy="105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06932" y="2512062"/>
            <a:ext cx="652745" cy="105329"/>
            <a:chOff x="2906932" y="2512062"/>
            <a:chExt cx="652745" cy="1053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6932" y="2512062"/>
              <a:ext cx="652745" cy="105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90140" y="2364881"/>
            <a:ext cx="486329" cy="105329"/>
            <a:chOff x="2990140" y="2364881"/>
            <a:chExt cx="486329" cy="1053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0140" y="2364881"/>
              <a:ext cx="486329" cy="105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3780" y="-95238"/>
            <a:ext cx="19048" cy="2297356"/>
            <a:chOff x="3223780" y="-95238"/>
            <a:chExt cx="19048" cy="22973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3780" y="-95238"/>
              <a:ext cx="19048" cy="22973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609" y="7623089"/>
            <a:ext cx="3598800" cy="12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5832" y="2665820"/>
            <a:ext cx="694349" cy="105329"/>
            <a:chOff x="6825832" y="2665820"/>
            <a:chExt cx="694349" cy="105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5832" y="2665820"/>
              <a:ext cx="694349" cy="105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46634" y="2518639"/>
            <a:ext cx="652745" cy="105329"/>
            <a:chOff x="6846634" y="2518639"/>
            <a:chExt cx="652745" cy="10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6634" y="2518639"/>
              <a:ext cx="652745" cy="105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29842" y="2371457"/>
            <a:ext cx="486329" cy="105329"/>
            <a:chOff x="6929842" y="2371457"/>
            <a:chExt cx="486329" cy="1053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9842" y="2371457"/>
              <a:ext cx="486329" cy="1053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3482" y="-88662"/>
            <a:ext cx="19048" cy="2297356"/>
            <a:chOff x="7163482" y="-88662"/>
            <a:chExt cx="19048" cy="22973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3482" y="-88662"/>
              <a:ext cx="19048" cy="22973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9765" y="7361184"/>
            <a:ext cx="3133429" cy="18220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65534" y="2666863"/>
            <a:ext cx="694349" cy="105329"/>
            <a:chOff x="10765534" y="2666863"/>
            <a:chExt cx="694349" cy="1053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65534" y="2666863"/>
              <a:ext cx="694349" cy="105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86336" y="2519681"/>
            <a:ext cx="652745" cy="105329"/>
            <a:chOff x="10786336" y="2519681"/>
            <a:chExt cx="652745" cy="1053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6336" y="2519681"/>
              <a:ext cx="652745" cy="1053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69544" y="2372500"/>
            <a:ext cx="486329" cy="105329"/>
            <a:chOff x="10869544" y="2372500"/>
            <a:chExt cx="486329" cy="1053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69544" y="2372500"/>
              <a:ext cx="486329" cy="10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03184" y="-87619"/>
            <a:ext cx="19048" cy="2297356"/>
            <a:chOff x="11103184" y="-87619"/>
            <a:chExt cx="19048" cy="22973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3184" y="-87619"/>
              <a:ext cx="19048" cy="229735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98034" y="7623089"/>
            <a:ext cx="3154276" cy="1200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705236" y="2659244"/>
            <a:ext cx="694349" cy="105329"/>
            <a:chOff x="14705236" y="2659244"/>
            <a:chExt cx="694349" cy="1053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05236" y="2659244"/>
              <a:ext cx="694349" cy="1053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26038" y="2512062"/>
            <a:ext cx="652745" cy="105329"/>
            <a:chOff x="14726038" y="2512062"/>
            <a:chExt cx="652745" cy="1053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6038" y="2512062"/>
              <a:ext cx="652745" cy="1053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09246" y="2364881"/>
            <a:ext cx="486329" cy="105329"/>
            <a:chOff x="14809246" y="2364881"/>
            <a:chExt cx="486329" cy="1053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09246" y="2364881"/>
              <a:ext cx="486329" cy="1053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42887" y="-95238"/>
            <a:ext cx="19048" cy="2297356"/>
            <a:chOff x="15042887" y="-95238"/>
            <a:chExt cx="19048" cy="229735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42887" y="-95238"/>
              <a:ext cx="19048" cy="22973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66763" y="2844285"/>
            <a:ext cx="1136935" cy="1342857"/>
            <a:chOff x="2666763" y="2844285"/>
            <a:chExt cx="1136935" cy="13428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66763" y="2844285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98192" y="2858980"/>
            <a:ext cx="1136935" cy="1342857"/>
            <a:chOff x="6598192" y="2858980"/>
            <a:chExt cx="1136935" cy="13428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98192" y="2858980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39144" y="2860023"/>
            <a:ext cx="1136935" cy="1342857"/>
            <a:chOff x="10539144" y="2860023"/>
            <a:chExt cx="1136935" cy="13428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39144" y="2860023"/>
              <a:ext cx="1136935" cy="1342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480096" y="2852404"/>
            <a:ext cx="1136935" cy="1342857"/>
            <a:chOff x="14480096" y="2852404"/>
            <a:chExt cx="1136935" cy="134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80096" y="2852404"/>
              <a:ext cx="1136935" cy="134285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55299" y="7623089"/>
            <a:ext cx="3355257" cy="120000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68463" y="4000215"/>
            <a:ext cx="3763859" cy="476594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79112" y="3979602"/>
            <a:ext cx="3791573" cy="476594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53315" y="3979602"/>
            <a:ext cx="3782335" cy="476594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745237" y="3979602"/>
            <a:ext cx="3819287" cy="476594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8008" y="-506986"/>
            <a:ext cx="7107111" cy="33852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6663" y="324999"/>
            <a:ext cx="477843" cy="620040"/>
            <a:chOff x="5556663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6663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6631" y="2782019"/>
            <a:ext cx="7057038" cy="5747739"/>
            <a:chOff x="996631" y="2782019"/>
            <a:chExt cx="7057038" cy="57477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631" y="2782019"/>
              <a:ext cx="7057038" cy="57477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67017" y="6365105"/>
            <a:ext cx="4457565" cy="1584094"/>
            <a:chOff x="10967017" y="6365105"/>
            <a:chExt cx="4457565" cy="15840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7017" y="6365105"/>
              <a:ext cx="4457565" cy="15840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28571" y="2839162"/>
            <a:ext cx="8334457" cy="3183086"/>
            <a:chOff x="9028571" y="2839162"/>
            <a:chExt cx="8334457" cy="31830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8571" y="2839162"/>
              <a:ext cx="8334457" cy="31830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6667" y="298599"/>
            <a:ext cx="11385657" cy="10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27619" y="8226857"/>
            <a:ext cx="7563933" cy="153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6663" y="324999"/>
            <a:ext cx="477843" cy="620040"/>
            <a:chOff x="5556663" y="324999"/>
            <a:chExt cx="477843" cy="620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6663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7729" y="2594779"/>
            <a:ext cx="15670256" cy="6522744"/>
            <a:chOff x="1307729" y="2594779"/>
            <a:chExt cx="15670256" cy="65227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729" y="2594779"/>
              <a:ext cx="15670256" cy="65227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6970" y="2978504"/>
            <a:ext cx="397055" cy="207658"/>
            <a:chOff x="2276970" y="2978504"/>
            <a:chExt cx="397055" cy="207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6970" y="2978504"/>
              <a:ext cx="397055" cy="207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6667" y="298599"/>
            <a:ext cx="11385657" cy="1028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1305" y="2906457"/>
            <a:ext cx="562114" cy="379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2430" y="1367136"/>
            <a:ext cx="5502886" cy="3180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5700" y="982540"/>
            <a:ext cx="10614798" cy="35714"/>
            <a:chOff x="6535700" y="982540"/>
            <a:chExt cx="10614798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5700" y="982540"/>
              <a:ext cx="10614798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0086" y="3580141"/>
            <a:ext cx="4416703" cy="4416703"/>
            <a:chOff x="1280086" y="3580141"/>
            <a:chExt cx="4416703" cy="44167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0086" y="3580141"/>
              <a:ext cx="4416703" cy="44167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5401754" cy="1529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82000" y="264686"/>
            <a:ext cx="1521981" cy="8571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21002" y="3916590"/>
            <a:ext cx="8308572" cy="2039836"/>
            <a:chOff x="8121002" y="3916590"/>
            <a:chExt cx="8308572" cy="2039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21002" y="3916590"/>
              <a:ext cx="8308572" cy="203983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5766" y="4261862"/>
            <a:ext cx="4856265" cy="10082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4240" y="4900613"/>
            <a:ext cx="5222419" cy="9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52488" y="4350716"/>
            <a:ext cx="783755" cy="783749"/>
            <a:chOff x="8852488" y="4350716"/>
            <a:chExt cx="783755" cy="7837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8852488" y="4350716"/>
              <a:ext cx="783755" cy="7837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1954" y="6564209"/>
            <a:ext cx="8308572" cy="2039836"/>
            <a:chOff x="8101954" y="6564209"/>
            <a:chExt cx="8308572" cy="20398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1954" y="6564209"/>
              <a:ext cx="8308572" cy="20398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66765" y="6916736"/>
            <a:ext cx="5665932" cy="9955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5192" y="7548232"/>
            <a:ext cx="5222419" cy="985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33440" y="6998335"/>
            <a:ext cx="783755" cy="783749"/>
            <a:chOff x="8833440" y="6998335"/>
            <a:chExt cx="783755" cy="7837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3440" y="6998335"/>
              <a:ext cx="783755" cy="783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70480" y="298599"/>
            <a:ext cx="3266057" cy="10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08361" y="1379458"/>
            <a:ext cx="13333333" cy="8571430"/>
            <a:chOff x="3108361" y="1379458"/>
            <a:chExt cx="13333333" cy="85714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8361" y="1379458"/>
              <a:ext cx="13333333" cy="85714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19930" y="2265943"/>
            <a:ext cx="10982686" cy="82419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34169" y="1402971"/>
            <a:ext cx="4347084" cy="9255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90423" y="1561905"/>
            <a:ext cx="8119074" cy="8119074"/>
            <a:chOff x="5190423" y="1561905"/>
            <a:chExt cx="8119074" cy="8119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0423" y="1561905"/>
              <a:ext cx="8119074" cy="81190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5556" y="314475"/>
            <a:ext cx="2176819" cy="9841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518" y="1433800"/>
            <a:ext cx="13446648" cy="10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98278" y="2160784"/>
            <a:ext cx="8911246" cy="218966"/>
            <a:chOff x="3698278" y="2160784"/>
            <a:chExt cx="8911246" cy="218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8278" y="2160784"/>
              <a:ext cx="8911246" cy="2189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533" y="4065419"/>
            <a:ext cx="16078638" cy="28709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042" y="1471895"/>
            <a:ext cx="10352676" cy="1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63187" y="6584395"/>
            <a:ext cx="920012" cy="996446"/>
            <a:chOff x="12063187" y="6584395"/>
            <a:chExt cx="920012" cy="9964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3187" y="6584395"/>
              <a:ext cx="920012" cy="9964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3067" y="2313098"/>
            <a:ext cx="5409524" cy="3514286"/>
            <a:chOff x="573067" y="2313098"/>
            <a:chExt cx="5409524" cy="35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3067" y="2313098"/>
              <a:ext cx="5408020" cy="3510696"/>
              <a:chOff x="573067" y="2313098"/>
              <a:chExt cx="5408020" cy="351069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3067" y="2313098"/>
                <a:ext cx="5408020" cy="351069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9984" y="4653004"/>
              <a:ext cx="1436129" cy="9871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3119" y="2294050"/>
            <a:ext cx="5438095" cy="3533333"/>
            <a:chOff x="6323119" y="2294050"/>
            <a:chExt cx="5438095" cy="35333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23119" y="2294050"/>
              <a:ext cx="5436133" cy="3528945"/>
              <a:chOff x="6323119" y="2294050"/>
              <a:chExt cx="5436133" cy="352894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23119" y="2294050"/>
                <a:ext cx="5436133" cy="352894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64471" y="4625349"/>
              <a:ext cx="1443548" cy="9898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46559" y="2351193"/>
            <a:ext cx="5390476" cy="3504762"/>
            <a:chOff x="12146559" y="2351193"/>
            <a:chExt cx="5390476" cy="350476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146559" y="2351193"/>
              <a:ext cx="5385666" cy="3496184"/>
              <a:chOff x="12146559" y="2351193"/>
              <a:chExt cx="5385666" cy="34961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46559" y="2351193"/>
                <a:ext cx="5385666" cy="349618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44339" y="4643748"/>
              <a:ext cx="1432246" cy="10084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3067" y="6335789"/>
            <a:ext cx="5409524" cy="3514286"/>
            <a:chOff x="573067" y="6335789"/>
            <a:chExt cx="5409524" cy="351428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73067" y="6335789"/>
              <a:ext cx="5409524" cy="3511672"/>
              <a:chOff x="573067" y="6335789"/>
              <a:chExt cx="5409524" cy="35116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73067" y="6335789"/>
                <a:ext cx="5409524" cy="351167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35829" y="8527679"/>
              <a:ext cx="1472753" cy="10923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23119" y="6355922"/>
            <a:ext cx="5409524" cy="3514286"/>
            <a:chOff x="6323119" y="6355922"/>
            <a:chExt cx="5409524" cy="35142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323119" y="6355922"/>
              <a:ext cx="5402595" cy="3507174"/>
              <a:chOff x="6323119" y="6355922"/>
              <a:chExt cx="5402595" cy="350717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323119" y="6355922"/>
                <a:ext cx="5402595" cy="3507174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52495" y="8678361"/>
              <a:ext cx="1473897" cy="100423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87104" y="8163237"/>
            <a:ext cx="5902619" cy="15314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11029" y="6462490"/>
            <a:ext cx="5035410" cy="155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518" y="1433800"/>
            <a:ext cx="10550476" cy="1021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63187" y="6584395"/>
            <a:ext cx="920012" cy="996446"/>
            <a:chOff x="12063187" y="6584395"/>
            <a:chExt cx="920012" cy="996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3187" y="6584395"/>
              <a:ext cx="920012" cy="9964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7104" y="8163237"/>
            <a:ext cx="5902619" cy="153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11029" y="6462490"/>
            <a:ext cx="5035410" cy="155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3067" y="2294050"/>
            <a:ext cx="5409524" cy="3478464"/>
            <a:chOff x="573067" y="2294050"/>
            <a:chExt cx="5409524" cy="34784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067" y="2294050"/>
              <a:ext cx="5409524" cy="347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44139" y="2294050"/>
            <a:ext cx="5337382" cy="3432075"/>
            <a:chOff x="12044139" y="2294050"/>
            <a:chExt cx="5337382" cy="34320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44139" y="2294050"/>
              <a:ext cx="5337382" cy="34320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3333" y="2294050"/>
            <a:ext cx="5409524" cy="3478464"/>
            <a:chOff x="6333333" y="2294050"/>
            <a:chExt cx="5409524" cy="3478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3333" y="2294050"/>
              <a:ext cx="5409524" cy="3478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067" y="6355922"/>
            <a:ext cx="5465231" cy="3514286"/>
            <a:chOff x="573067" y="6355922"/>
            <a:chExt cx="5465231" cy="35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067" y="6355922"/>
              <a:ext cx="5465231" cy="35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51764" y="6355922"/>
            <a:ext cx="5391093" cy="3499707"/>
            <a:chOff x="6351764" y="6355922"/>
            <a:chExt cx="5391093" cy="34997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51764" y="6355922"/>
              <a:ext cx="5391093" cy="349970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87714" y="298599"/>
            <a:ext cx="8116019" cy="10285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26839" y="4358811"/>
            <a:ext cx="1443718" cy="9898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64506" y="4180371"/>
            <a:ext cx="1443718" cy="9898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92243" y="4250843"/>
            <a:ext cx="1432245" cy="106562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68339" y="8348587"/>
            <a:ext cx="1475876" cy="10208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52495" y="8678361"/>
            <a:ext cx="1473897" cy="10042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042" y="1471895"/>
            <a:ext cx="11544448" cy="14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72710" y="7460586"/>
            <a:ext cx="920012" cy="996446"/>
            <a:chOff x="12072710" y="7460586"/>
            <a:chExt cx="920012" cy="9964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2710" y="7460586"/>
              <a:ext cx="920012" cy="996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3067" y="2294050"/>
            <a:ext cx="5409524" cy="3478464"/>
            <a:chOff x="573067" y="2294050"/>
            <a:chExt cx="5409524" cy="34784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067" y="2294050"/>
              <a:ext cx="5409524" cy="347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51764" y="2294050"/>
            <a:ext cx="5380879" cy="3460045"/>
            <a:chOff x="6351764" y="2294050"/>
            <a:chExt cx="5380879" cy="34600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1764" y="2294050"/>
              <a:ext cx="5380879" cy="3460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76190" y="2294050"/>
            <a:ext cx="5409524" cy="3478464"/>
            <a:chOff x="12076190" y="2294050"/>
            <a:chExt cx="5409524" cy="34784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76190" y="2294050"/>
              <a:ext cx="5409524" cy="34784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3067" y="6232376"/>
            <a:ext cx="5409524" cy="3478464"/>
            <a:chOff x="573067" y="6232376"/>
            <a:chExt cx="5409524" cy="34784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067" y="6232376"/>
              <a:ext cx="5409524" cy="34784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13669" y="6232376"/>
            <a:ext cx="5418974" cy="3484541"/>
            <a:chOff x="6313669" y="6232376"/>
            <a:chExt cx="5418974" cy="34845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3669" y="6232376"/>
              <a:ext cx="5418974" cy="348454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3211" y="4549153"/>
            <a:ext cx="1772948" cy="9846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44377" y="4174772"/>
            <a:ext cx="1432245" cy="106562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24040" y="8166829"/>
            <a:ext cx="1475876" cy="10208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71543" y="8453548"/>
            <a:ext cx="1474144" cy="10010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20571" y="7338676"/>
            <a:ext cx="4821076" cy="11854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06315" y="4520582"/>
            <a:ext cx="1443939" cy="14365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518" y="1433800"/>
            <a:ext cx="13446648" cy="10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98278" y="2160784"/>
            <a:ext cx="8911246" cy="218966"/>
            <a:chOff x="3698278" y="2160784"/>
            <a:chExt cx="8911246" cy="218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8278" y="2160784"/>
              <a:ext cx="8911246" cy="2189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45897" y="4742857"/>
            <a:ext cx="11047891" cy="2340673"/>
            <a:chOff x="3945897" y="4742857"/>
            <a:chExt cx="11047891" cy="23406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946110" y="5781151"/>
              <a:ext cx="3005828" cy="71429"/>
              <a:chOff x="3946110" y="5781151"/>
              <a:chExt cx="3005828" cy="7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46110" y="5781151"/>
                <a:ext cx="3005828" cy="714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20811" y="4376514"/>
              <a:ext cx="1891781" cy="17656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3392" y="5856870"/>
              <a:ext cx="2516895" cy="178474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6486" y="5072225"/>
              <a:ext cx="7752200" cy="1698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04492" y="3968064"/>
            <a:ext cx="6171429" cy="3397206"/>
            <a:chOff x="10404492" y="3968064"/>
            <a:chExt cx="6171429" cy="3397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4492" y="3968064"/>
              <a:ext cx="6171429" cy="33972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394" y="3536508"/>
            <a:ext cx="6926629" cy="4563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931" y="-937992"/>
            <a:ext cx="8793" cy="1060495"/>
            <a:chOff x="728931" y="-937992"/>
            <a:chExt cx="8793" cy="1060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931" y="-937992"/>
              <a:ext cx="8793" cy="1060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35700" y="982540"/>
            <a:ext cx="10614798" cy="35714"/>
            <a:chOff x="6535700" y="982540"/>
            <a:chExt cx="10614798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5700" y="982540"/>
              <a:ext cx="10614798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7486" y="272250"/>
            <a:ext cx="5320307" cy="15455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91524" y="296429"/>
            <a:ext cx="1536457" cy="825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994" y="1433800"/>
            <a:ext cx="10704686" cy="1023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88889" y="4127219"/>
            <a:ext cx="2151932" cy="3047149"/>
            <a:chOff x="14088889" y="4127219"/>
            <a:chExt cx="2151932" cy="30471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8889" y="4127219"/>
              <a:ext cx="2151932" cy="3047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2805" y="5038615"/>
            <a:ext cx="828371" cy="1224357"/>
            <a:chOff x="12132805" y="5038615"/>
            <a:chExt cx="828371" cy="1224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2805" y="5038615"/>
              <a:ext cx="828371" cy="1224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6631" y="2643541"/>
            <a:ext cx="10103727" cy="6481636"/>
            <a:chOff x="996631" y="2643541"/>
            <a:chExt cx="10103727" cy="64816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631" y="2643541"/>
              <a:ext cx="10103727" cy="64816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87710" y="298599"/>
            <a:ext cx="8139829" cy="10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94648" y="9435665"/>
            <a:ext cx="1697301" cy="291376"/>
            <a:chOff x="1694648" y="9435665"/>
            <a:chExt cx="1697301" cy="2913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4648" y="9435665"/>
              <a:ext cx="1697301" cy="2913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90181" y="9247376"/>
            <a:ext cx="1376327" cy="9133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90317" y="9429839"/>
            <a:ext cx="1697301" cy="291376"/>
            <a:chOff x="5590317" y="9429839"/>
            <a:chExt cx="1697301" cy="2913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0317" y="9429839"/>
              <a:ext cx="1697301" cy="2913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76328" y="9206249"/>
            <a:ext cx="1965317" cy="9295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994" y="1449676"/>
            <a:ext cx="10952571" cy="984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1425" y="324999"/>
            <a:ext cx="477843" cy="620040"/>
            <a:chOff x="8461425" y="324999"/>
            <a:chExt cx="477843" cy="620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1425" y="324999"/>
              <a:ext cx="477843" cy="620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88889" y="4127219"/>
            <a:ext cx="2151932" cy="3047149"/>
            <a:chOff x="14088889" y="4127219"/>
            <a:chExt cx="2151932" cy="30471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8889" y="4127219"/>
              <a:ext cx="2151932" cy="3047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2805" y="5038615"/>
            <a:ext cx="828371" cy="1224357"/>
            <a:chOff x="12132805" y="5038615"/>
            <a:chExt cx="828371" cy="1224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2805" y="5038615"/>
              <a:ext cx="828371" cy="1224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6631" y="2557627"/>
            <a:ext cx="10231497" cy="6502260"/>
            <a:chOff x="996631" y="2557627"/>
            <a:chExt cx="10231497" cy="65022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631" y="2557627"/>
              <a:ext cx="10231497" cy="65022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87714" y="298599"/>
            <a:ext cx="8116019" cy="10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94648" y="9435665"/>
            <a:ext cx="1697301" cy="291376"/>
            <a:chOff x="1694648" y="9435665"/>
            <a:chExt cx="1697301" cy="2913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4648" y="9435665"/>
              <a:ext cx="1697301" cy="2913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90181" y="9247376"/>
            <a:ext cx="1376327" cy="9133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90317" y="9429839"/>
            <a:ext cx="1697301" cy="291376"/>
            <a:chOff x="5590317" y="9429839"/>
            <a:chExt cx="1697301" cy="2913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0317" y="9429839"/>
              <a:ext cx="1697301" cy="2913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76328" y="9206249"/>
            <a:ext cx="1965317" cy="9295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994" y="1449676"/>
            <a:ext cx="12419590" cy="984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1677" y="344047"/>
            <a:ext cx="477843" cy="620040"/>
            <a:chOff x="7021677" y="344047"/>
            <a:chExt cx="477843" cy="620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1677" y="344047"/>
              <a:ext cx="477843" cy="620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88889" y="4127219"/>
            <a:ext cx="2151932" cy="3047149"/>
            <a:chOff x="14088889" y="4127219"/>
            <a:chExt cx="2151932" cy="3047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8889" y="4127219"/>
              <a:ext cx="2151932" cy="3047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2805" y="5038615"/>
            <a:ext cx="828371" cy="1224357"/>
            <a:chOff x="12132805" y="5038615"/>
            <a:chExt cx="828371" cy="1224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2805" y="5038615"/>
              <a:ext cx="828371" cy="1224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8069" y="1098016"/>
            <a:ext cx="11721965" cy="35714"/>
            <a:chOff x="5438069" y="1098016"/>
            <a:chExt cx="11721965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8069" y="1098016"/>
              <a:ext cx="1172196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3589" y="2649910"/>
            <a:ext cx="10487385" cy="6535095"/>
            <a:chOff x="893589" y="2649910"/>
            <a:chExt cx="10487385" cy="6535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3589" y="2649910"/>
              <a:ext cx="10487385" cy="65350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14286" y="298599"/>
            <a:ext cx="9838638" cy="10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33005" y="7900395"/>
            <a:ext cx="6646429" cy="19022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5197" y="972619"/>
            <a:ext cx="12055328" cy="35714"/>
            <a:chOff x="5095197" y="972619"/>
            <a:chExt cx="1205532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5197" y="972619"/>
              <a:ext cx="1205532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8022" y="2507937"/>
            <a:ext cx="6171429" cy="6171429"/>
            <a:chOff x="1188022" y="2507937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022" y="2507937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483" y="272250"/>
            <a:ext cx="3874373" cy="15455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5083" y="5012635"/>
            <a:ext cx="7479286" cy="1441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8953" y="3907667"/>
            <a:ext cx="5518475" cy="41857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3105" y="7133306"/>
            <a:ext cx="3792444" cy="585933"/>
            <a:chOff x="2603105" y="7133306"/>
            <a:chExt cx="3792444" cy="585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2603105" y="7133306"/>
              <a:ext cx="3792444" cy="5859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3654" y="3237051"/>
            <a:ext cx="8113695" cy="144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93654" y="6731203"/>
            <a:ext cx="8815181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5197" y="972619"/>
            <a:ext cx="12055328" cy="35714"/>
            <a:chOff x="5095197" y="972619"/>
            <a:chExt cx="12055328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5197" y="972619"/>
              <a:ext cx="12055328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483" y="272250"/>
            <a:ext cx="3874373" cy="15455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2926" y="5238400"/>
            <a:ext cx="7472029" cy="210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018" y="1376058"/>
            <a:ext cx="12930228" cy="16952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5455" y="2976447"/>
            <a:ext cx="1530341" cy="1530341"/>
            <a:chOff x="1195455" y="2976447"/>
            <a:chExt cx="1530341" cy="1530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455" y="2976447"/>
              <a:ext cx="1530341" cy="1530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9474" y="3025928"/>
            <a:ext cx="6584325" cy="2619422"/>
            <a:chOff x="3059474" y="3025928"/>
            <a:chExt cx="6584325" cy="2619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4539" y="2920994"/>
              <a:ext cx="2012301" cy="90873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1248" y="3605675"/>
              <a:ext cx="6906081" cy="2259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5452" y="8183945"/>
            <a:ext cx="1530341" cy="1530341"/>
            <a:chOff x="1195452" y="8183945"/>
            <a:chExt cx="1530341" cy="15303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5452" y="8183945"/>
              <a:ext cx="1530341" cy="1530341"/>
              <a:chOff x="1195452" y="8183945"/>
              <a:chExt cx="1530341" cy="153034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5452" y="8183945"/>
                <a:ext cx="1530341" cy="15303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48608" y="8608927"/>
              <a:ext cx="824030" cy="673912"/>
              <a:chOff x="1548608" y="8608927"/>
              <a:chExt cx="824030" cy="67391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8608" y="8608927"/>
                <a:ext cx="824030" cy="6739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059464" y="8233422"/>
            <a:ext cx="6584334" cy="1438903"/>
            <a:chOff x="3059464" y="8233422"/>
            <a:chExt cx="6584334" cy="14389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4539" y="8128487"/>
              <a:ext cx="3116768" cy="9087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0763" y="8832844"/>
              <a:ext cx="6791777" cy="10755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5455" y="5971764"/>
            <a:ext cx="1530341" cy="1530341"/>
            <a:chOff x="1195455" y="5971764"/>
            <a:chExt cx="1530341" cy="153034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5455" y="5971764"/>
              <a:ext cx="1530341" cy="1530341"/>
              <a:chOff x="1195455" y="5971764"/>
              <a:chExt cx="1530341" cy="153034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95455" y="5971764"/>
                <a:ext cx="1530341" cy="15303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8610" y="6396746"/>
              <a:ext cx="824030" cy="673912"/>
              <a:chOff x="1548610" y="6396746"/>
              <a:chExt cx="824030" cy="6739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48610" y="6396746"/>
                <a:ext cx="824030" cy="67391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580381" y="7289770"/>
            <a:ext cx="3857714" cy="3509166"/>
            <a:chOff x="14580381" y="7289770"/>
            <a:chExt cx="3857714" cy="35091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80381" y="7289770"/>
              <a:ext cx="3857714" cy="35091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8388" y="5894697"/>
            <a:ext cx="1684475" cy="1684475"/>
            <a:chOff x="1118388" y="5894697"/>
            <a:chExt cx="1684475" cy="16844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388" y="5894697"/>
              <a:ext cx="1684475" cy="16844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1528" y="8578832"/>
            <a:ext cx="1098193" cy="740565"/>
            <a:chOff x="1411528" y="8578832"/>
            <a:chExt cx="1098193" cy="7405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528" y="8578832"/>
              <a:ext cx="1098193" cy="7405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3296" y="3244288"/>
            <a:ext cx="994659" cy="994659"/>
            <a:chOff x="1463296" y="3244288"/>
            <a:chExt cx="994659" cy="9946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3296" y="3244288"/>
              <a:ext cx="994659" cy="9946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59467" y="6021243"/>
            <a:ext cx="6584334" cy="1832409"/>
            <a:chOff x="3059467" y="6021243"/>
            <a:chExt cx="6584334" cy="183240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4541" y="5916308"/>
              <a:ext cx="5694444" cy="90873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71242" y="6600989"/>
              <a:ext cx="6761034" cy="147237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10125" y="3035191"/>
            <a:ext cx="3172130" cy="31090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2589" y="669513"/>
            <a:ext cx="7453551" cy="6625375"/>
            <a:chOff x="5352589" y="669513"/>
            <a:chExt cx="7453551" cy="6625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2589" y="669513"/>
              <a:ext cx="7453551" cy="6625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209" y="2641863"/>
            <a:ext cx="4755297" cy="3382941"/>
            <a:chOff x="6765209" y="2641863"/>
            <a:chExt cx="4755297" cy="3382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20000">
              <a:off x="6765209" y="2641863"/>
              <a:ext cx="4755297" cy="33829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8656" y="3308911"/>
            <a:ext cx="9224647" cy="35193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9317" y="9229869"/>
            <a:ext cx="7654571" cy="857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95076" y="2178545"/>
            <a:ext cx="2598850" cy="1749214"/>
            <a:chOff x="15895076" y="2178545"/>
            <a:chExt cx="2598850" cy="1749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14709825" y="1418112"/>
              <a:ext cx="5197700" cy="34984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15895076" y="2178545"/>
              <a:ext cx="2598850" cy="1749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140274"/>
            <a:ext cx="2658058" cy="3145441"/>
            <a:chOff x="0" y="7140274"/>
            <a:chExt cx="2658058" cy="31454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40274"/>
              <a:ext cx="2658058" cy="3145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9568" y="3660317"/>
            <a:ext cx="1995035" cy="1643744"/>
            <a:chOff x="10779568" y="3660317"/>
            <a:chExt cx="1995035" cy="16437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9568" y="3660317"/>
              <a:ext cx="1995035" cy="16437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4379" y="3856283"/>
            <a:ext cx="14123049" cy="30966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8931" y="-937992"/>
            <a:ext cx="8793" cy="1060495"/>
            <a:chOff x="728931" y="-937992"/>
            <a:chExt cx="8793" cy="10604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931" y="-937992"/>
              <a:ext cx="8793" cy="1060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35700" y="982540"/>
            <a:ext cx="10614798" cy="35714"/>
            <a:chOff x="6535700" y="982540"/>
            <a:chExt cx="10614798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5700" y="982540"/>
              <a:ext cx="10614798" cy="3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7486" y="272250"/>
            <a:ext cx="5320307" cy="15455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91524" y="296429"/>
            <a:ext cx="1536457" cy="82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23452" y="1151994"/>
            <a:ext cx="6433033" cy="7981726"/>
            <a:chOff x="10823452" y="1151994"/>
            <a:chExt cx="6433033" cy="7981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3452" y="1151994"/>
              <a:ext cx="6433033" cy="7981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993" y="3653963"/>
            <a:ext cx="7654308" cy="35714"/>
            <a:chOff x="1059993" y="3653963"/>
            <a:chExt cx="7654308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93" y="3653963"/>
              <a:ext cx="7654308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241" y="984927"/>
            <a:ext cx="4613663" cy="1260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30" y="1533490"/>
            <a:ext cx="8714829" cy="26444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782" y="3994001"/>
            <a:ext cx="8586690" cy="2179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9958" y="6501942"/>
            <a:ext cx="8501951" cy="3024562"/>
            <a:chOff x="1059958" y="6501942"/>
            <a:chExt cx="8501951" cy="30245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89502" y="5172800"/>
              <a:ext cx="17003901" cy="60491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958" y="6501942"/>
              <a:ext cx="8501951" cy="3024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682" y="6591049"/>
            <a:ext cx="2714965" cy="2811928"/>
            <a:chOff x="1340682" y="6591049"/>
            <a:chExt cx="2714965" cy="28119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682" y="6591049"/>
              <a:ext cx="2714965" cy="28119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0192" y="7821297"/>
            <a:ext cx="5230288" cy="10183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3977" y="6814224"/>
            <a:ext cx="2352762" cy="1088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6214" y="2545994"/>
            <a:ext cx="2556146" cy="1153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8905" y="4244823"/>
            <a:ext cx="3806119" cy="2930148"/>
            <a:chOff x="1418905" y="4244823"/>
            <a:chExt cx="3806119" cy="2930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905" y="4244823"/>
              <a:ext cx="3806119" cy="2930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4877" y="1960224"/>
            <a:ext cx="8896190" cy="1437460"/>
            <a:chOff x="6924877" y="1960224"/>
            <a:chExt cx="8896190" cy="1437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3098" y="1818445"/>
              <a:ext cx="1715032" cy="123307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6161" y="2733565"/>
              <a:ext cx="6711063" cy="972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24876" y="3900314"/>
            <a:ext cx="8896190" cy="1437460"/>
            <a:chOff x="6924876" y="3900314"/>
            <a:chExt cx="8896190" cy="1437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3097" y="3758535"/>
              <a:ext cx="1782003" cy="12330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6160" y="4673656"/>
              <a:ext cx="6633092" cy="972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62971" y="5904162"/>
            <a:ext cx="8896190" cy="1437460"/>
            <a:chOff x="6962971" y="5904162"/>
            <a:chExt cx="8896190" cy="1437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1192" y="5762382"/>
              <a:ext cx="1795394" cy="123307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3779" y="6716446"/>
              <a:ext cx="8278139" cy="95274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1192" y="7714125"/>
            <a:ext cx="1803727" cy="12330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3779" y="8668189"/>
            <a:ext cx="9778435" cy="9527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35700" y="982540"/>
            <a:ext cx="10614798" cy="35714"/>
            <a:chOff x="6535700" y="982540"/>
            <a:chExt cx="10614798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5700" y="982540"/>
              <a:ext cx="10614798" cy="3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7486" y="272250"/>
            <a:ext cx="5320307" cy="15455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2000" y="264686"/>
            <a:ext cx="1521981" cy="857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1042" y="1936114"/>
            <a:ext cx="9343244" cy="7397220"/>
            <a:chOff x="1171042" y="1936114"/>
            <a:chExt cx="9343244" cy="7397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042" y="1936114"/>
              <a:ext cx="9343244" cy="7397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07319" y="3903533"/>
            <a:ext cx="556173" cy="556173"/>
            <a:chOff x="13207319" y="3903533"/>
            <a:chExt cx="556173" cy="556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7319" y="3903533"/>
              <a:ext cx="556173" cy="556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6739" y="4142460"/>
            <a:ext cx="1469927" cy="71429"/>
            <a:chOff x="11496739" y="4142460"/>
            <a:chExt cx="1469927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6739" y="4142460"/>
              <a:ext cx="1469927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61530" y="4170112"/>
            <a:ext cx="1469927" cy="71429"/>
            <a:chOff x="15461530" y="4170112"/>
            <a:chExt cx="1469927" cy="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1530" y="4170112"/>
              <a:ext cx="1469927" cy="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251" y="2004689"/>
            <a:ext cx="2703082" cy="12291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1295" y="3271705"/>
            <a:ext cx="7970276" cy="59493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3619" y="3668467"/>
            <a:ext cx="1589886" cy="1320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1047" y="4835257"/>
            <a:ext cx="3132515" cy="18933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16921" y="4914297"/>
            <a:ext cx="2769601" cy="596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16952" y="6019524"/>
            <a:ext cx="3432477" cy="596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16952" y="5453781"/>
            <a:ext cx="2758058" cy="5961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6935" y="972619"/>
            <a:ext cx="10023598" cy="35714"/>
            <a:chOff x="7126935" y="972619"/>
            <a:chExt cx="10023598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6935" y="972619"/>
              <a:ext cx="10023598" cy="3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7483" y="272250"/>
            <a:ext cx="6049030" cy="1545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6214" y="2545994"/>
            <a:ext cx="2556146" cy="1153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6946" y="2901382"/>
            <a:ext cx="7177779" cy="3493796"/>
            <a:chOff x="916946" y="2901382"/>
            <a:chExt cx="7177779" cy="34937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946" y="2901382"/>
              <a:ext cx="7177779" cy="3493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2168" y="4355761"/>
            <a:ext cx="6171429" cy="3515125"/>
            <a:chOff x="2352168" y="4355761"/>
            <a:chExt cx="6171429" cy="3515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2168" y="4355761"/>
              <a:ext cx="6171429" cy="35151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17017" y="2076190"/>
            <a:ext cx="5889076" cy="6171429"/>
            <a:chOff x="11317017" y="2076190"/>
            <a:chExt cx="588907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7017" y="2076190"/>
              <a:ext cx="588907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048" y="4611099"/>
            <a:ext cx="1194179" cy="1765031"/>
            <a:chOff x="9219048" y="4611099"/>
            <a:chExt cx="1194179" cy="1765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9048" y="4611099"/>
              <a:ext cx="1194179" cy="17650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5692" y="8647619"/>
            <a:ext cx="2891667" cy="13206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91412" y="8647619"/>
            <a:ext cx="3003867" cy="13206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6935" y="972619"/>
            <a:ext cx="10023598" cy="35714"/>
            <a:chOff x="7126935" y="972619"/>
            <a:chExt cx="10023598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6935" y="972619"/>
              <a:ext cx="10023598" cy="3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483" y="272250"/>
            <a:ext cx="6049030" cy="15455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067" y="333520"/>
            <a:ext cx="320522" cy="48622"/>
            <a:chOff x="573067" y="333520"/>
            <a:chExt cx="320522" cy="48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67" y="333520"/>
              <a:ext cx="320522" cy="486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669" y="265579"/>
            <a:ext cx="301317" cy="48622"/>
            <a:chOff x="582669" y="265579"/>
            <a:chExt cx="301317" cy="48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69" y="265579"/>
              <a:ext cx="301317" cy="486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1079" y="197638"/>
            <a:ext cx="224497" cy="48622"/>
            <a:chOff x="621079" y="197638"/>
            <a:chExt cx="224497" cy="486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79" y="197638"/>
              <a:ext cx="224497" cy="48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804" y="418938"/>
            <a:ext cx="524827" cy="619884"/>
            <a:chOff x="471804" y="418938"/>
            <a:chExt cx="524827" cy="6198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804" y="418938"/>
              <a:ext cx="524827" cy="6198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6935" y="972619"/>
            <a:ext cx="10023598" cy="35714"/>
            <a:chOff x="7126935" y="972619"/>
            <a:chExt cx="1002359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6935" y="972619"/>
              <a:ext cx="10023598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551" y="2102520"/>
            <a:ext cx="7696486" cy="6324312"/>
            <a:chOff x="1031551" y="2102520"/>
            <a:chExt cx="7696486" cy="63243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551" y="2102520"/>
              <a:ext cx="7696486" cy="63243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45115" y="1617847"/>
            <a:ext cx="8073933" cy="7712705"/>
            <a:chOff x="9545115" y="1617847"/>
            <a:chExt cx="8073933" cy="7712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5115" y="1617847"/>
              <a:ext cx="8073933" cy="7712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483" y="272250"/>
            <a:ext cx="4298630" cy="15455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6714" y="8537914"/>
            <a:ext cx="6931135" cy="23038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2023-11-26T18:24:59Z</dcterms:created>
  <dcterms:modified xsi:type="dcterms:W3CDTF">2023-11-26T18:24:59Z</dcterms:modified>
</cp:coreProperties>
</file>